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5" r:id="rId6"/>
    <p:sldId id="262" r:id="rId7"/>
    <p:sldId id="259" r:id="rId8"/>
    <p:sldId id="260" r:id="rId9"/>
    <p:sldId id="261" r:id="rId10"/>
    <p:sldId id="266" r:id="rId11"/>
    <p:sldId id="263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0"/>
    <p:restoredTop sz="94646"/>
  </p:normalViewPr>
  <p:slideViewPr>
    <p:cSldViewPr snapToGrid="0" snapToObjects="1">
      <p:cViewPr varScale="1">
        <p:scale>
          <a:sx n="62" d="100"/>
          <a:sy n="62" d="100"/>
        </p:scale>
        <p:origin x="1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half" idx="13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"/>
          <p:cNvSpPr txBox="1">
            <a:spLocks noGrp="1"/>
          </p:cNvSpPr>
          <p:nvPr>
            <p:ph type="ctrTitle"/>
          </p:nvPr>
        </p:nvSpPr>
        <p:spPr>
          <a:xfrm>
            <a:off x="762000" y="1432768"/>
            <a:ext cx="11480800" cy="4002833"/>
          </a:xfrm>
          <a:prstGeom prst="rect">
            <a:avLst/>
          </a:prstGeom>
        </p:spPr>
        <p:txBody>
          <a:bodyPr/>
          <a:lstStyle/>
          <a:p>
            <a:pPr defTabSz="502412">
              <a:defRPr sz="5504">
                <a:effectLst>
                  <a:outerShdw blurRad="43688" dist="21844" dir="5400000" rotWithShape="0">
                    <a:srgbClr val="000000"/>
                  </a:outerShdw>
                </a:effectLst>
              </a:defRPr>
            </a:pPr>
            <a:endParaRPr dirty="0"/>
          </a:p>
        </p:txBody>
      </p:sp>
      <p:pic>
        <p:nvPicPr>
          <p:cNvPr id="1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86"/>
            <a:ext cx="13004799" cy="6691583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1" name="Wednesday - Message Web Application…"/>
          <p:cNvSpPr txBox="1">
            <a:spLocks noGrp="1"/>
          </p:cNvSpPr>
          <p:nvPr>
            <p:ph type="subTitle" sz="quarter" idx="1"/>
          </p:nvPr>
        </p:nvSpPr>
        <p:spPr>
          <a:xfrm>
            <a:off x="761999" y="7232113"/>
            <a:ext cx="11480800" cy="13900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3000"/>
            </a:pPr>
            <a:r>
              <a:rPr sz="4000" dirty="0">
                <a:solidFill>
                  <a:srgbClr val="FFC000"/>
                </a:solidFill>
              </a:rPr>
              <a:t>Wednesday - Message Web Application</a:t>
            </a:r>
          </a:p>
          <a:p>
            <a:endParaRPr dirty="0">
              <a:solidFill>
                <a:srgbClr val="FFC000"/>
              </a:solidFill>
            </a:endParaRPr>
          </a:p>
          <a:p>
            <a:r>
              <a:rPr dirty="0">
                <a:solidFill>
                  <a:srgbClr val="FFC000"/>
                </a:solidFill>
              </a:rPr>
              <a:t>Group Presentation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702AA83-0B4E-2145-8B44-F5C90A1A9ED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4152" r="14152"/>
          <a:stretch>
            <a:fillRect/>
          </a:stretch>
        </p:blipFill>
        <p:spPr>
          <a:xfrm>
            <a:off x="1104900" y="1588319"/>
            <a:ext cx="10795000" cy="720041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F98A0C-669B-774E-A368-8C30992FF1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Chat-page：">
            <a:extLst>
              <a:ext uri="{FF2B5EF4-FFF2-40B4-BE49-F238E27FC236}">
                <a16:creationId xmlns:a16="http://schemas.microsoft.com/office/drawing/2014/main" id="{63DFC5CF-EAEA-0844-A547-7AFC9EF67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252509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Profile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Update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632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ANK YOU"/>
          <p:cNvSpPr txBox="1">
            <a:spLocks noGrp="1"/>
          </p:cNvSpPr>
          <p:nvPr>
            <p:ph type="body" idx="14"/>
          </p:nvPr>
        </p:nvSpPr>
        <p:spPr>
          <a:xfrm>
            <a:off x="1270000" y="4159439"/>
            <a:ext cx="10464800" cy="939424"/>
          </a:xfrm>
          <a:prstGeom prst="rect">
            <a:avLst/>
          </a:prstGeom>
          <a:effectLst>
            <a:outerShdw blurRad="381000" dist="612176" dir="5025796" rotWithShape="0">
              <a:srgbClr val="000000">
                <a:alpha val="88612"/>
              </a:srgbClr>
            </a:outerShdw>
          </a:effectLst>
        </p:spPr>
        <p:txBody>
          <a:bodyPr/>
          <a:lstStyle/>
          <a:p>
            <a:r>
              <a:rPr sz="5400" dirty="0"/>
              <a:t>THANK YOU</a:t>
            </a:r>
            <a:r>
              <a:rPr lang="zh-CN" altLang="en-US" sz="5400" dirty="0"/>
              <a:t> </a:t>
            </a:r>
            <a:r>
              <a:rPr lang="en-US" altLang="zh-CN" sz="5400" dirty="0"/>
              <a:t>!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roup Member :"/>
          <p:cNvSpPr txBox="1">
            <a:spLocks noGrp="1"/>
          </p:cNvSpPr>
          <p:nvPr>
            <p:ph type="title"/>
          </p:nvPr>
        </p:nvSpPr>
        <p:spPr>
          <a:xfrm>
            <a:off x="762000" y="341747"/>
            <a:ext cx="11480800" cy="21463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C000"/>
                </a:solidFill>
              </a:rPr>
              <a:t>Group Member </a:t>
            </a:r>
          </a:p>
        </p:txBody>
      </p:sp>
      <p:sp>
        <p:nvSpPr>
          <p:cNvPr id="124" name="Members: {zhou.liha, liu.bo2, chen.jiey, tong.xi}@husky.neu.edu…"/>
          <p:cNvSpPr txBox="1">
            <a:spLocks noGrp="1"/>
          </p:cNvSpPr>
          <p:nvPr>
            <p:ph type="body" sz="half" idx="1"/>
          </p:nvPr>
        </p:nvSpPr>
        <p:spPr>
          <a:xfrm>
            <a:off x="2346027" y="3276153"/>
            <a:ext cx="9325273" cy="464909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200"/>
              </a:spcBef>
              <a:buSzTx/>
              <a:buNone/>
              <a:defRPr sz="2000"/>
            </a:pPr>
            <a:r>
              <a:rPr sz="2400" dirty="0">
                <a:latin typeface="Helvetica"/>
                <a:ea typeface="Helvetica"/>
                <a:cs typeface="Helvetica"/>
                <a:sym typeface="Helvetica"/>
              </a:rPr>
              <a:t>Members: </a:t>
            </a:r>
            <a:r>
              <a:rPr sz="2400" dirty="0"/>
              <a:t>{</a:t>
            </a:r>
            <a:r>
              <a:rPr sz="2400" dirty="0" err="1"/>
              <a:t>zhou.liha</a:t>
            </a:r>
            <a:r>
              <a:rPr sz="2400" dirty="0"/>
              <a:t>, liu.bo2, </a:t>
            </a:r>
            <a:r>
              <a:rPr sz="2400" dirty="0" err="1"/>
              <a:t>chen.jiey</a:t>
            </a:r>
            <a:r>
              <a:rPr sz="2400" dirty="0"/>
              <a:t>, </a:t>
            </a:r>
            <a:r>
              <a:rPr sz="2400" dirty="0" err="1"/>
              <a:t>tong.xi</a:t>
            </a:r>
            <a:r>
              <a:rPr sz="2400" dirty="0"/>
              <a:t>}@</a:t>
            </a:r>
            <a:r>
              <a:rPr sz="2400" dirty="0" err="1"/>
              <a:t>husky.neu.edu</a:t>
            </a:r>
            <a:endParaRPr sz="2400" dirty="0">
              <a:latin typeface="Helvetica"/>
              <a:ea typeface="Helvetica"/>
              <a:cs typeface="Helvetica"/>
              <a:sym typeface="Helvetica"/>
            </a:endParaRP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400" dirty="0"/>
              <a:t>001302072 </a:t>
            </a:r>
            <a:r>
              <a:rPr sz="2400" dirty="0" err="1"/>
              <a:t>Lihang</a:t>
            </a:r>
            <a:r>
              <a:rPr sz="2400" dirty="0"/>
              <a:t> Zhou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400" dirty="0"/>
              <a:t>001057068 Bo Liu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400" dirty="0"/>
              <a:t>001398614 </a:t>
            </a:r>
            <a:r>
              <a:rPr sz="2400" dirty="0" err="1"/>
              <a:t>Jieying</a:t>
            </a:r>
            <a:r>
              <a:rPr sz="2400" dirty="0"/>
              <a:t> Chen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400" dirty="0"/>
              <a:t>001306762 Xing Tong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线条 线条" descr="线条 线条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2" y="4546599"/>
            <a:ext cx="12635997" cy="152401"/>
          </a:xfrm>
          <a:prstGeom prst="rect">
            <a:avLst/>
          </a:prstGeom>
        </p:spPr>
      </p:pic>
      <p:pic>
        <p:nvPicPr>
          <p:cNvPr id="128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4" y="1233839"/>
            <a:ext cx="1515857" cy="1519598"/>
          </a:xfrm>
          <a:prstGeom prst="rect">
            <a:avLst/>
          </a:prstGeom>
        </p:spPr>
      </p:pic>
      <p:pic>
        <p:nvPicPr>
          <p:cNvPr id="130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4" y="5409031"/>
            <a:ext cx="1515857" cy="1519597"/>
          </a:xfrm>
          <a:prstGeom prst="rect">
            <a:avLst/>
          </a:prstGeom>
        </p:spPr>
      </p:pic>
      <p:pic>
        <p:nvPicPr>
          <p:cNvPr id="132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53" y="1897695"/>
            <a:ext cx="1515857" cy="1519597"/>
          </a:xfrm>
          <a:prstGeom prst="rect">
            <a:avLst/>
          </a:prstGeom>
        </p:spPr>
      </p:pic>
      <p:pic>
        <p:nvPicPr>
          <p:cNvPr id="134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11" y="6492163"/>
            <a:ext cx="1515857" cy="1519598"/>
          </a:xfrm>
          <a:prstGeom prst="rect">
            <a:avLst/>
          </a:prstGeom>
        </p:spPr>
      </p:pic>
      <p:pic>
        <p:nvPicPr>
          <p:cNvPr id="136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53" y="2316972"/>
            <a:ext cx="1515856" cy="1519597"/>
          </a:xfrm>
          <a:prstGeom prst="rect">
            <a:avLst/>
          </a:prstGeom>
        </p:spPr>
      </p:pic>
      <p:pic>
        <p:nvPicPr>
          <p:cNvPr id="138" name="线条 线条" descr="线条 线条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7471" y="3492186"/>
            <a:ext cx="1984822" cy="399760"/>
          </a:xfrm>
          <a:prstGeom prst="rect">
            <a:avLst/>
          </a:prstGeom>
        </p:spPr>
      </p:pic>
      <p:pic>
        <p:nvPicPr>
          <p:cNvPr id="140" name="线条 线条" descr="线条 线条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06265" y="3805788"/>
            <a:ext cx="1309834" cy="399760"/>
          </a:xfrm>
          <a:prstGeom prst="rect">
            <a:avLst/>
          </a:prstGeom>
        </p:spPr>
      </p:pic>
      <p:pic>
        <p:nvPicPr>
          <p:cNvPr id="142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87661" y="4035502"/>
            <a:ext cx="909640" cy="399760"/>
          </a:xfrm>
          <a:prstGeom prst="rect">
            <a:avLst/>
          </a:prstGeom>
        </p:spPr>
      </p:pic>
      <p:pic>
        <p:nvPicPr>
          <p:cNvPr id="144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2123" y="4879474"/>
            <a:ext cx="909640" cy="399760"/>
          </a:xfrm>
          <a:prstGeom prst="rect">
            <a:avLst/>
          </a:prstGeom>
        </p:spPr>
      </p:pic>
      <p:pic>
        <p:nvPicPr>
          <p:cNvPr id="146" name="线条 线条" descr="线条 线条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80529" y="5374065"/>
            <a:ext cx="1898821" cy="399760"/>
          </a:xfrm>
          <a:prstGeom prst="rect">
            <a:avLst/>
          </a:prstGeom>
        </p:spPr>
      </p:pic>
      <p:sp>
        <p:nvSpPr>
          <p:cNvPr id="148" name="Part 1:…"/>
          <p:cNvSpPr txBox="1"/>
          <p:nvPr/>
        </p:nvSpPr>
        <p:spPr>
          <a:xfrm>
            <a:off x="1128575" y="1525941"/>
            <a:ext cx="170261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1: </a:t>
            </a:r>
          </a:p>
          <a:p>
            <a:pPr>
              <a:defRPr sz="1800"/>
            </a:pPr>
            <a:r>
              <a:t>Welcome Page</a:t>
            </a:r>
          </a:p>
        </p:txBody>
      </p:sp>
      <p:sp>
        <p:nvSpPr>
          <p:cNvPr id="149" name="Part 2:…"/>
          <p:cNvSpPr txBox="1"/>
          <p:nvPr/>
        </p:nvSpPr>
        <p:spPr>
          <a:xfrm>
            <a:off x="3075571" y="6777438"/>
            <a:ext cx="1308736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2: </a:t>
            </a:r>
          </a:p>
          <a:p>
            <a:pPr>
              <a:defRPr sz="1800"/>
            </a:pPr>
            <a:r>
              <a:t>Login Page</a:t>
            </a:r>
          </a:p>
        </p:txBody>
      </p:sp>
      <p:sp>
        <p:nvSpPr>
          <p:cNvPr id="150" name="Part 3:…"/>
          <p:cNvSpPr txBox="1"/>
          <p:nvPr/>
        </p:nvSpPr>
        <p:spPr>
          <a:xfrm>
            <a:off x="5051391" y="2317909"/>
            <a:ext cx="121958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3: </a:t>
            </a:r>
          </a:p>
          <a:p>
            <a:pPr>
              <a:defRPr sz="1800"/>
            </a:pPr>
            <a:r>
              <a:t>Chat Page</a:t>
            </a:r>
          </a:p>
        </p:txBody>
      </p:sp>
      <p:sp>
        <p:nvSpPr>
          <p:cNvPr id="151" name="Part 4:…"/>
          <p:cNvSpPr txBox="1"/>
          <p:nvPr/>
        </p:nvSpPr>
        <p:spPr>
          <a:xfrm>
            <a:off x="7292831" y="5740892"/>
            <a:ext cx="86822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4: </a:t>
            </a:r>
          </a:p>
          <a:p>
            <a:pPr>
              <a:defRPr sz="1800"/>
            </a:pPr>
            <a:r>
              <a:t>Profile </a:t>
            </a:r>
          </a:p>
        </p:txBody>
      </p:sp>
      <p:sp>
        <p:nvSpPr>
          <p:cNvPr id="152" name="Part 5:…"/>
          <p:cNvSpPr txBox="1"/>
          <p:nvPr/>
        </p:nvSpPr>
        <p:spPr>
          <a:xfrm>
            <a:off x="8764465" y="2737186"/>
            <a:ext cx="115603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5: </a:t>
            </a:r>
          </a:p>
          <a:p>
            <a:pPr>
              <a:defRPr sz="1800"/>
            </a:pPr>
            <a:r>
              <a:t>Back-End</a:t>
            </a:r>
          </a:p>
        </p:txBody>
      </p:sp>
      <p:sp>
        <p:nvSpPr>
          <p:cNvPr id="153" name="THANK YOU!"/>
          <p:cNvSpPr txBox="1"/>
          <p:nvPr/>
        </p:nvSpPr>
        <p:spPr>
          <a:xfrm>
            <a:off x="11108728" y="4177772"/>
            <a:ext cx="150304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FBD4E8-3F5D-BD46-9352-2B8666AC6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083" y="1400219"/>
            <a:ext cx="10464800" cy="880754"/>
          </a:xfrm>
        </p:spPr>
        <p:txBody>
          <a:bodyPr/>
          <a:lstStyle/>
          <a:p>
            <a:pPr algn="l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1.User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password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is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encrypted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backend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instead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plaintext.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777636-172E-0544-9E5C-2215E713E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6083" y="641298"/>
            <a:ext cx="10464800" cy="66050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Data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Structure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63D55-E99C-DF41-87B7-53876082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27" y="2420878"/>
            <a:ext cx="10613656" cy="3235643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AC9DB6B-68D7-E54F-8A9D-2A0E39E16C54}"/>
              </a:ext>
            </a:extLst>
          </p:cNvPr>
          <p:cNvSpPr txBox="1">
            <a:spLocks/>
          </p:cNvSpPr>
          <p:nvPr/>
        </p:nvSpPr>
        <p:spPr>
          <a:xfrm>
            <a:off x="887227" y="5894845"/>
            <a:ext cx="10464800" cy="88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 hangingPunct="1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2.Message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 hangingPunct="1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·give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new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session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while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log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every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time.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4624F3-4745-DE42-AEE1-C3DA4EAD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74" y="6775599"/>
            <a:ext cx="6120809" cy="2854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8EDA4A-783A-D448-8277-B061FCFAE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1" y="6775599"/>
            <a:ext cx="4894521" cy="25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48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605F0F-6F88-8045-9FFE-3F29B2660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0880" y="1381751"/>
            <a:ext cx="2202180" cy="471796"/>
          </a:xfrm>
        </p:spPr>
        <p:txBody>
          <a:bodyPr/>
          <a:lstStyle/>
          <a:p>
            <a:r>
              <a:rPr kumimoji="1" lang="en-US" altLang="zh-CN" dirty="0"/>
              <a:t>Client</a:t>
            </a:r>
            <a:r>
              <a:rPr kumimoji="1" lang="zh-CN" altLang="en-US" dirty="0"/>
              <a:t>：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FC10AF-A75E-9940-8D4B-BC593F60D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000" y="194360"/>
            <a:ext cx="10464800" cy="126989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WebSocket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B6219F-FF8A-BD4C-A1A8-3BEE8F82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126615"/>
            <a:ext cx="6456680" cy="5500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0C7844-AEEF-8047-B064-9535A584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615"/>
            <a:ext cx="6050736" cy="5500370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ABCD7B0-17CA-C548-877D-39229169B832}"/>
              </a:ext>
            </a:extLst>
          </p:cNvPr>
          <p:cNvSpPr txBox="1">
            <a:spLocks/>
          </p:cNvSpPr>
          <p:nvPr/>
        </p:nvSpPr>
        <p:spPr>
          <a:xfrm>
            <a:off x="-193040" y="1394894"/>
            <a:ext cx="2202180" cy="47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kumimoji="1" lang="en-US" altLang="zh-CN" dirty="0"/>
              <a:t>Server</a:t>
            </a:r>
            <a:r>
              <a:rPr kumimoji="1" lang="zh-CN" altLang="en-US" dirty="0"/>
              <a:t>： </a:t>
            </a:r>
          </a:p>
        </p:txBody>
      </p:sp>
    </p:spTree>
    <p:extLst>
      <p:ext uri="{BB962C8B-B14F-4D97-AF65-F5344CB8AC3E}">
        <p14:creationId xmlns:p14="http://schemas.microsoft.com/office/powerpoint/2010/main" val="87079104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ck-End:"/>
          <p:cNvSpPr txBox="1">
            <a:spLocks noGrp="1"/>
          </p:cNvSpPr>
          <p:nvPr>
            <p:ph type="title"/>
          </p:nvPr>
        </p:nvSpPr>
        <p:spPr>
          <a:xfrm>
            <a:off x="520700" y="-41564"/>
            <a:ext cx="11480800" cy="162232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Map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67" name="DataBase…"/>
          <p:cNvSpPr txBox="1">
            <a:spLocks noGrp="1"/>
          </p:cNvSpPr>
          <p:nvPr>
            <p:ph type="body" sz="half" idx="1"/>
          </p:nvPr>
        </p:nvSpPr>
        <p:spPr>
          <a:xfrm>
            <a:off x="520700" y="1714885"/>
            <a:ext cx="5384800" cy="6807200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68" name="File Structure:"/>
          <p:cNvSpPr txBox="1"/>
          <p:nvPr/>
        </p:nvSpPr>
        <p:spPr>
          <a:xfrm>
            <a:off x="7855261" y="2005816"/>
            <a:ext cx="1231107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dirty="0"/>
              <a:t>Map: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E4366C-8C55-D540-9E1A-D8CBD765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6" y="1382375"/>
            <a:ext cx="9455728" cy="79278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440B39-4BEB-C94D-9D00-3A46092B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77830"/>
            <a:ext cx="12776200" cy="6248400"/>
          </a:xfrm>
          <a:prstGeom prst="rect">
            <a:avLst/>
          </a:prstGeom>
        </p:spPr>
      </p:pic>
      <p:sp>
        <p:nvSpPr>
          <p:cNvPr id="155" name="正文"/>
          <p:cNvSpPr txBox="1">
            <a:spLocks noGrp="1"/>
          </p:cNvSpPr>
          <p:nvPr>
            <p:ph type="body" idx="1"/>
          </p:nvPr>
        </p:nvSpPr>
        <p:spPr>
          <a:xfrm>
            <a:off x="604368" y="1511747"/>
            <a:ext cx="11796064" cy="4969659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57" name="Welcome-page："/>
          <p:cNvSpPr txBox="1">
            <a:spLocks noGrp="1"/>
          </p:cNvSpPr>
          <p:nvPr>
            <p:ph type="title"/>
          </p:nvPr>
        </p:nvSpPr>
        <p:spPr>
          <a:xfrm>
            <a:off x="3810000" y="419100"/>
            <a:ext cx="5384800" cy="6228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2516">
              <a:defRPr sz="5096">
                <a:effectLst>
                  <a:outerShdw blurRad="49784" dist="24892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US" altLang="zh-CN" dirty="0">
                <a:solidFill>
                  <a:srgbClr val="FFC000"/>
                </a:solidFill>
              </a:rPr>
              <a:t>User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Interface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DFE3A-154F-A942-909B-B9F842EE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8243"/>
            <a:ext cx="13004800" cy="49696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ogin-page："/>
          <p:cNvSpPr txBox="1">
            <a:spLocks noGrp="1"/>
          </p:cNvSpPr>
          <p:nvPr>
            <p:ph type="title"/>
          </p:nvPr>
        </p:nvSpPr>
        <p:spPr>
          <a:xfrm>
            <a:off x="3297382" y="76694"/>
            <a:ext cx="5384800" cy="105315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C000"/>
                </a:solidFill>
              </a:rPr>
              <a:t>Login-page</a:t>
            </a:r>
          </a:p>
        </p:txBody>
      </p:sp>
      <p:sp>
        <p:nvSpPr>
          <p:cNvPr id="161" name="正文"/>
          <p:cNvSpPr txBox="1">
            <a:spLocks noGrp="1"/>
          </p:cNvSpPr>
          <p:nvPr>
            <p:ph type="body" sz="half" idx="1"/>
          </p:nvPr>
        </p:nvSpPr>
        <p:spPr>
          <a:xfrm>
            <a:off x="762000" y="1565006"/>
            <a:ext cx="5384801" cy="7490095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82AF1F-C3A1-EC42-AFDF-4E6299C2552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251970-A7C4-D343-9148-42443B5A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32" y="1524000"/>
            <a:ext cx="6642100" cy="7543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电脑萤幕的截图&#10;&#10;描述已自动生">
            <a:extLst>
              <a:ext uri="{FF2B5EF4-FFF2-40B4-BE49-F238E27FC236}">
                <a16:creationId xmlns:a16="http://schemas.microsoft.com/office/drawing/2014/main" id="{CC9A29E2-1D64-CE47-9530-E25A4423637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12310" r="4090"/>
          <a:stretch/>
        </p:blipFill>
        <p:spPr>
          <a:xfrm>
            <a:off x="955964" y="1923527"/>
            <a:ext cx="10598728" cy="7077310"/>
          </a:xfrm>
          <a:noFill/>
        </p:spPr>
      </p:pic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1999" y="171450"/>
            <a:ext cx="11480800" cy="1079500"/>
          </a:xfrm>
        </p:spPr>
        <p:txBody>
          <a:bodyPr anchor="b">
            <a:normAutofit/>
          </a:bodyPr>
          <a:lstStyle/>
          <a:p>
            <a:r>
              <a:rPr dirty="0">
                <a:solidFill>
                  <a:srgbClr val="FFC000"/>
                </a:solidFill>
              </a:rPr>
              <a:t>Chat</a:t>
            </a:r>
            <a:r>
              <a:rPr lang="en-US" altLang="zh-CN" dirty="0">
                <a:solidFill>
                  <a:srgbClr val="FFC000"/>
                </a:solidFill>
              </a:rPr>
              <a:t>-</a:t>
            </a:r>
            <a:r>
              <a:rPr dirty="0">
                <a:solidFill>
                  <a:srgbClr val="FFC000"/>
                </a:solidFill>
              </a:rPr>
              <a:t>pag</a:t>
            </a:r>
            <a:r>
              <a:rPr lang="en-US" altLang="zh-CN" dirty="0">
                <a:solidFill>
                  <a:srgbClr val="FFC000"/>
                </a:solidFill>
              </a:rPr>
              <a:t>e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128</Words>
  <Application>Microsoft Macintosh PowerPoint</Application>
  <PresentationFormat>自定义</PresentationFormat>
  <Paragraphs>35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Helvetica</vt:lpstr>
      <vt:lpstr>Helvetica Neue</vt:lpstr>
      <vt:lpstr>Helvetica Neue Medium</vt:lpstr>
      <vt:lpstr>Times-Roman</vt:lpstr>
      <vt:lpstr>New_Template2</vt:lpstr>
      <vt:lpstr>PowerPoint 演示文稿</vt:lpstr>
      <vt:lpstr>Group Member </vt:lpstr>
      <vt:lpstr>PowerPoint 演示文稿</vt:lpstr>
      <vt:lpstr>PowerPoint 演示文稿</vt:lpstr>
      <vt:lpstr>PowerPoint 演示文稿</vt:lpstr>
      <vt:lpstr>Map</vt:lpstr>
      <vt:lpstr>User Interface</vt:lpstr>
      <vt:lpstr>Login-page</vt:lpstr>
      <vt:lpstr>Chat-page</vt:lpstr>
      <vt:lpstr>Profile Update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</dc:creator>
  <cp:lastModifiedBy>Bo</cp:lastModifiedBy>
  <cp:revision>4</cp:revision>
  <dcterms:created xsi:type="dcterms:W3CDTF">2020-04-21T19:51:29Z</dcterms:created>
  <dcterms:modified xsi:type="dcterms:W3CDTF">2020-04-21T20:45:51Z</dcterms:modified>
</cp:coreProperties>
</file>